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04), 2026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AC73D10-B597-4E9C-9148-B0DF2801F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490133"/>
            <a:ext cx="11003667" cy="443653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07BAC37-F656-4C00-9539-3F288BB9F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467" y="1464733"/>
            <a:ext cx="11088508" cy="438573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BFF0319-9A74-4408-A248-C9863F958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4" y="1693334"/>
            <a:ext cx="11851651" cy="456353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2025 - 2026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496D28-3D15-4B20-9F9C-582A269C3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7307"/>
            <a:ext cx="12192000" cy="449102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102307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2022 - 2026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C6AF328-475A-487F-82E2-4ABBF0E10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08" y="1494024"/>
            <a:ext cx="11023071" cy="453424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AÑO 2023 - 2026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83612E-D316-4DDD-84F2-F0E768E41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566333"/>
            <a:ext cx="11565114" cy="45466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04)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9952FF-4C48-4500-B400-7AE5709A32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71" y="2133594"/>
            <a:ext cx="5466762" cy="298025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195414C-6191-4C74-9AC1-7CF08F919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503" y="2133593"/>
            <a:ext cx="5800725" cy="298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</a:t>
            </a:r>
            <a:r>
              <a:rPr lang="es-MX" sz="2000" b="1">
                <a:latin typeface="Arial Narrow" panose="020B0606020202030204" pitchFamily="34" charset="0"/>
                <a:cs typeface="Arial" panose="020B0604020202020204" pitchFamily="34" charset="0"/>
              </a:rPr>
              <a:t>– 2026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SE-04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9F609DC-5B1B-4014-8B9B-F97547318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7600"/>
            <a:ext cx="12192000" cy="491066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2025 – 2026* ; SE-04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94170B6-68C3-4457-B720-F34191408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" y="1447800"/>
            <a:ext cx="12039600" cy="460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DISTRITOS 2025-2026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E.04)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 al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Balsapuerto, Jeberos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Santa Cruz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Lagunas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Tnte. César López Rojas,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SE-04 del 2026,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10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menos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SE-04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año 2025.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E11DC14-2775-443C-9FF8-F7F46A32F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629119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04), 2026*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5648BC4-F35D-493D-B270-AB2437501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67" y="1414462"/>
            <a:ext cx="10828865" cy="438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04), 2026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1BA4C68-47D0-4D36-A969-23AC400DE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067" y="2446867"/>
            <a:ext cx="10109200" cy="14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EBF69BB-4EBD-4578-9D6E-03112CC3B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861919"/>
            <a:ext cx="10964334" cy="376841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2025-2026.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2802039-F559-4146-B172-876176077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33" y="1432387"/>
            <a:ext cx="11080043" cy="442654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SE-04, 2025-2026.</a:t>
            </a:r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722F0A-B06B-4E61-84E1-C2689E58D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752599"/>
            <a:ext cx="11191875" cy="420036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17391</TotalTime>
  <Words>494</Words>
  <Application>Microsoft Office PowerPoint</Application>
  <PresentationFormat>Panorámica</PresentationFormat>
  <Paragraphs>36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2025-2026 (S.E.04) </vt:lpstr>
      <vt:lpstr> CASOS DE LEISHMANIOSIS EN LA PROVINCIA DE ALTO AMAZONAS POR DISTRITOS; ACUMULADOS   (S.E.1 AL 04), 2026* </vt:lpstr>
      <vt:lpstr> LOCALIDADES AFECTADAS POR LEISHMANIOSIS EN LA PROVINCIA DE ALTO AMAZONAS,  (S.E. 01 – 04), 2026</vt:lpstr>
      <vt:lpstr> TENDENCIA DE CASOS DE LEISHMANIOSIS, DISTRITO DE BALSAPUERTO, HASTA LA SE-04, 2025-2026.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1477</cp:revision>
  <cp:lastPrinted>2024-04-19T12:48:51Z</cp:lastPrinted>
  <dcterms:created xsi:type="dcterms:W3CDTF">2022-03-02T03:55:23Z</dcterms:created>
  <dcterms:modified xsi:type="dcterms:W3CDTF">2026-02-03T21:00:45Z</dcterms:modified>
</cp:coreProperties>
</file>