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47),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8C40D3C-77A4-46AD-BCFE-48B372464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84" y="1526765"/>
            <a:ext cx="11384915" cy="440779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D128C37-A999-4C68-A456-6AC3AF7BA7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6" t="6901" r="1088" b="2320"/>
          <a:stretch/>
        </p:blipFill>
        <p:spPr>
          <a:xfrm>
            <a:off x="601308" y="1481667"/>
            <a:ext cx="11003667" cy="44280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1638172-8C70-406A-B84C-ED8C8532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1771099"/>
            <a:ext cx="11667065" cy="433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ED97DA0-7FB3-4723-8205-EE40576D0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64" y="1765840"/>
            <a:ext cx="11734800" cy="431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8E801A9-497A-4BD1-9734-6C1950FB2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08" y="1540934"/>
            <a:ext cx="10849941" cy="447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770ED67-2C11-4039-9475-D492045FFF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515533"/>
            <a:ext cx="11565114" cy="457199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47)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EADD913-E38F-4544-A2BD-1AC52FAD78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80" r="15816" b="8220"/>
          <a:stretch/>
        </p:blipFill>
        <p:spPr>
          <a:xfrm>
            <a:off x="500062" y="2133597"/>
            <a:ext cx="5139267" cy="298025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07CE47D-44A3-45D2-9193-9DBEEC921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304" y="2133597"/>
            <a:ext cx="5800725" cy="298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SE-47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9020D80-350F-40E1-8E38-EB8F959F0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32" y="1301800"/>
            <a:ext cx="11861801" cy="474339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SE-47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D981076-4E64-4215-AA30-9A8E019B3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5" y="1498602"/>
            <a:ext cx="11870267" cy="448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E.47)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Variación,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Balsapuerto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SE-47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18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SE-47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31FEEC-EAB2-4FBE-A65F-A606074AC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66550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47),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F9CE8D6-3135-488E-ACC2-396AB596D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972" y="1490662"/>
            <a:ext cx="10813522" cy="449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47),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3" y="5664396"/>
            <a:ext cx="9821332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47 </a:t>
            </a:r>
            <a:r>
              <a:rPr lang="es-PE" sz="1600" dirty="0"/>
              <a:t>del año </a:t>
            </a:r>
            <a:r>
              <a:rPr lang="es-PE" sz="1600"/>
              <a:t>2025 son,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B22907B-496D-4C59-AADD-C0EDA829F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6" y="1485451"/>
            <a:ext cx="12020548" cy="242320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5A98660-761C-4F6A-9AEA-BA04F3FD1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9" y="4004228"/>
            <a:ext cx="12003615" cy="142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3EE49D0-D974-4883-80A7-DC102346CC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2" t="6843" r="1811" b="7581"/>
          <a:stretch/>
        </p:blipFill>
        <p:spPr>
          <a:xfrm>
            <a:off x="745066" y="1532465"/>
            <a:ext cx="10634133" cy="45296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D7239C-AA0E-47B0-BEF1-48A5FBEA8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7" cy="459588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SE-47,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063E507-5F6B-4E56-B7FE-7E1F2083D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608667"/>
            <a:ext cx="11191875" cy="44704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17315</TotalTime>
  <Words>516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(S.E.47) </vt:lpstr>
      <vt:lpstr> CASOS DE LEISHMANIOSIS EN LA PROVINCIA DE ALTO AMAZONAS POR DISTRITOS; ACUMULADOS   (S.E.1 AL 47), 2025* </vt:lpstr>
      <vt:lpstr> LOCALIDADES AFECTADAS POR LEISHMANIOSIS EN LA PROVINCIA DE ALTO AMAZONAS,  (S.E. 01 – 47), 2025</vt:lpstr>
      <vt:lpstr> TENDENCIA DE CASOS DE LEISHMANIOSIS, DISTRITO DE BALSAPUERTO, HASTA LA SE-47,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1471</cp:revision>
  <cp:lastPrinted>2024-04-19T12:48:51Z</cp:lastPrinted>
  <dcterms:created xsi:type="dcterms:W3CDTF">2022-03-02T03:55:23Z</dcterms:created>
  <dcterms:modified xsi:type="dcterms:W3CDTF">2025-11-28T19:17:07Z</dcterms:modified>
</cp:coreProperties>
</file>