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4" r:id="rId2"/>
    <p:sldId id="322" r:id="rId3"/>
    <p:sldId id="317" r:id="rId4"/>
    <p:sldId id="319" r:id="rId5"/>
    <p:sldId id="323" r:id="rId6"/>
    <p:sldId id="320" r:id="rId7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  <p:cmAuthor id="2" name="milamoresgatomax@gmail.com" initials="" lastIdx="1" clrIdx="1">
    <p:extLst>
      <p:ext uri="{19B8F6BF-5375-455C-9EA6-DF929625EA0E}">
        <p15:presenceInfo xmlns:p15="http://schemas.microsoft.com/office/powerpoint/2012/main" userId="f4482172822813cb" providerId="Windows Live"/>
      </p:ext>
    </p:extLst>
  </p:cmAuthor>
  <p:cmAuthor id="3" name="USER" initials="U" lastIdx="1" clrIdx="2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354709" y="2103710"/>
            <a:ext cx="9692451" cy="3046988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OROPOUCHE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</a:t>
            </a:r>
            <a:r>
              <a:rPr lang="es-ES" sz="4800" b="1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36), </a:t>
            </a:r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32089" b="90545"/>
          <a:stretch/>
        </p:blipFill>
        <p:spPr bwMode="auto">
          <a:xfrm>
            <a:off x="1060173" y="144642"/>
            <a:ext cx="4815694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61AAE8CA-AEB2-404C-A196-8F8A37D9F7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10" y="113874"/>
            <a:ext cx="1615580" cy="101202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959710CE-FF73-4267-8EB6-861CDDE61A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25402" y="79835"/>
            <a:ext cx="1237595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017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2C3F4-2497-4338-CCA5-22AB5BD9E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E216D6-A41D-1DAA-43B7-18C92561F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33" y="578338"/>
            <a:ext cx="10774017" cy="1098694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OROPOUCHE; PROVINCIA DE ALTO AMAZONAS, HASTA LA S.E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.</a:t>
            </a:r>
            <a:r>
              <a:rPr lang="es-PE" sz="2700" b="1">
                <a:latin typeface="Arial Narrow" panose="020B0606020202030204" pitchFamily="34" charset="0"/>
                <a:cs typeface="Arial" panose="020B0604020202020204" pitchFamily="34" charset="0"/>
              </a:rPr>
              <a:t> 36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F6789C1-7B91-4B47-8C65-07C387471BC7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BB0AEBE-0D0C-48DD-A12F-5E83E25EE6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8" y="2463800"/>
            <a:ext cx="11616266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36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616580"/>
            <a:ext cx="11860696" cy="511375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OROPOUCHE; 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PROVINCIA DE ALTO AMAZONAS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; ZONAS HASTA LA S.E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.</a:t>
            </a:r>
            <a:r>
              <a:rPr lang="es-PE" sz="2700" b="1">
                <a:latin typeface="Arial Narrow" panose="020B0606020202030204" pitchFamily="34" charset="0"/>
                <a:cs typeface="Arial" panose="020B0604020202020204" pitchFamily="34" charset="0"/>
              </a:rPr>
              <a:t> 36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88905D9-AB60-410E-BAE3-26B642B698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D12E546-B8A0-4382-AD33-4C527974F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50" y="1718733"/>
            <a:ext cx="11860697" cy="3327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702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4616" y="579505"/>
            <a:ext cx="11160362" cy="70788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OROPOUCHE POR ETAPAS DE VIDA, PROVINCIA DE ALTO AMAZONAS, 2025 (S.E</a:t>
            </a:r>
            <a:r>
              <a:rPr lang="es-MX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36)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836EA52-B06A-40B0-B5BD-3BDFDEF085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8F4C51F3-48FE-4797-8DCA-B525FA4D678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712" t="7815" r="16157" b="4683"/>
          <a:stretch/>
        </p:blipFill>
        <p:spPr>
          <a:xfrm>
            <a:off x="668866" y="2044831"/>
            <a:ext cx="5020733" cy="3001302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527D21E8-5E34-4338-BCC5-6C2345F59D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3437" y="2044831"/>
            <a:ext cx="5800725" cy="300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02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918450D-CFC5-4533-9472-8C0BDDD19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866" y="365126"/>
            <a:ext cx="10456333" cy="104880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DE OROPOUCHE, EN GESTANTES EN LA PROVINCIA DE ALTO AMAZONAS,  2025* ; HASTA </a:t>
            </a:r>
            <a:r>
              <a:rPr lang="es-MX" sz="24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LA SE-36</a:t>
            </a:r>
            <a:endParaRPr lang="es-PE" sz="24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E3CFDB9-72E3-4EEB-B410-FEF91D323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6D5D41A-F271-4DB4-A6CE-FC887C1F2E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200" y="2302934"/>
            <a:ext cx="11531600" cy="1777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286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76B0B5-FDCD-96EE-4BC5-9F553E4B6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1" y="2077420"/>
            <a:ext cx="10515600" cy="4351338"/>
          </a:xfrm>
          <a:ln>
            <a:noFill/>
          </a:ln>
        </p:spPr>
        <p:txBody>
          <a:bodyPr/>
          <a:lstStyle/>
          <a:p>
            <a:pPr marL="0" indent="0" algn="ctr">
              <a:buNone/>
            </a:pPr>
            <a:r>
              <a:rPr lang="es-MX" sz="12000" u="sng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GRACIAS</a:t>
            </a:r>
            <a:r>
              <a:rPr lang="es-MX" sz="12000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s-MX" b="1" dirty="0"/>
              <a:t>Equipo de Epidemiologia-DRSAA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223381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16852</TotalTime>
  <Words>111</Words>
  <Application>Microsoft Office PowerPoint</Application>
  <PresentationFormat>Panorámica</PresentationFormat>
  <Paragraphs>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Arial Narrow</vt:lpstr>
      <vt:lpstr>Arial Rounded MT Bold</vt:lpstr>
      <vt:lpstr>Calibri</vt:lpstr>
      <vt:lpstr>Calibri Light</vt:lpstr>
      <vt:lpstr>Ebrima</vt:lpstr>
      <vt:lpstr>Tema de Office</vt:lpstr>
      <vt:lpstr>Presentación de PowerPoint</vt:lpstr>
      <vt:lpstr>  CASOS DE OROPOUCHE; PROVINCIA DE ALTO AMAZONAS, HASTA LA S.E. 36 - 2025 </vt:lpstr>
      <vt:lpstr> CASOS DE OROPOUCHE; PROVINCIA DE ALTO AMAZONAS; ZONAS HASTA LA S.E. 36 - 2025 </vt:lpstr>
      <vt:lpstr>Presentación de PowerPoint</vt:lpstr>
      <vt:lpstr>CASOS DE OROPOUCHE, EN GESTANTES EN LA PROVINCIA DE ALTO AMAZONAS,  2025* ; HASTA LA SE-36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1445</cp:revision>
  <cp:lastPrinted>2024-04-19T12:48:51Z</cp:lastPrinted>
  <dcterms:created xsi:type="dcterms:W3CDTF">2022-03-02T03:55:23Z</dcterms:created>
  <dcterms:modified xsi:type="dcterms:W3CDTF">2025-09-12T16:54:51Z</dcterms:modified>
</cp:coreProperties>
</file>